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C17C7-19EE-4D69-8F4C-3E9659D76DB4}" v="16" dt="2023-11-19T17:09:54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Clic pentru a edita stilul de subtitlu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3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189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835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9276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314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61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91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699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9596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380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501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E8AD-4F80-492A-97A9-79DD5BB5D54F}" type="datetimeFigureOut">
              <a:rPr lang="ro-RO" smtClean="0"/>
              <a:t>19.11.2023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3495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Imagine 3" descr="Tenis de masă - Wikipedia">
            <a:extLst>
              <a:ext uri="{FF2B5EF4-FFF2-40B4-BE49-F238E27FC236}">
                <a16:creationId xmlns:a16="http://schemas.microsoft.com/office/drawing/2014/main" id="{4953DBF8-A728-6EB9-C53B-7E0D303E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82" y="868765"/>
            <a:ext cx="7658636" cy="51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BE53A3B-D653-BBD8-D8F2-E054F5E5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Substituent conținut 3" descr="The 8 Best Ping Pong Paddles of 2023">
            <a:extLst>
              <a:ext uri="{FF2B5EF4-FFF2-40B4-BE49-F238E27FC236}">
                <a16:creationId xmlns:a16="http://schemas.microsoft.com/office/drawing/2014/main" id="{257D376F-5ABB-18DA-9E77-73C9EB1C1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496" y="795315"/>
            <a:ext cx="7867739" cy="5252858"/>
          </a:xfrm>
        </p:spPr>
      </p:pic>
    </p:spTree>
    <p:extLst>
      <p:ext uri="{BB962C8B-B14F-4D97-AF65-F5344CB8AC3E}">
        <p14:creationId xmlns:p14="http://schemas.microsoft.com/office/powerpoint/2010/main" val="290020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A4A8546-85F3-63E8-4CEF-A155C913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Substituent conținut 3" descr="Improve your Ping Pong skills : Tactical Basis - YouTube">
            <a:extLst>
              <a:ext uri="{FF2B5EF4-FFF2-40B4-BE49-F238E27FC236}">
                <a16:creationId xmlns:a16="http://schemas.microsoft.com/office/drawing/2014/main" id="{4CB97AD7-2567-D508-494A-3B4A8A8CD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530" y="484076"/>
            <a:ext cx="7840938" cy="5886070"/>
          </a:xfrm>
        </p:spPr>
      </p:pic>
    </p:spTree>
    <p:extLst>
      <p:ext uri="{BB962C8B-B14F-4D97-AF65-F5344CB8AC3E}">
        <p14:creationId xmlns:p14="http://schemas.microsoft.com/office/powerpoint/2010/main" val="2178805780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Ecran lat</PresentationFormat>
  <Paragraphs>0</Paragraphs>
  <Slides>3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3</vt:i4>
      </vt:variant>
    </vt:vector>
  </HeadingPairs>
  <TitlesOfParts>
    <vt:vector size="4" baseType="lpstr">
      <vt:lpstr>Temă Office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/>
  <cp:lastModifiedBy/>
  <cp:revision>10</cp:revision>
  <dcterms:created xsi:type="dcterms:W3CDTF">2023-11-19T17:07:41Z</dcterms:created>
  <dcterms:modified xsi:type="dcterms:W3CDTF">2023-11-19T17:10:12Z</dcterms:modified>
</cp:coreProperties>
</file>